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7B13D-F648-4BFE-936B-A8A214A12E1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660EF-2CF4-44F5-95C8-A6204ABE56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6175" y="687388"/>
            <a:ext cx="4565650" cy="3425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NOTES: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D90E2-52E2-4734-B2F8-5863F62DA7E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5625" y="201614"/>
            <a:ext cx="1747838" cy="4291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939" y="201614"/>
            <a:ext cx="5094287" cy="4291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938" y="1173164"/>
            <a:ext cx="3421062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173164"/>
            <a:ext cx="3421064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273051"/>
            <a:ext cx="5111751" cy="585311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740077F-CE9A-4782-9521-D931E2D2C9E3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7F043A-FD6B-4B34-A5CC-280842046E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52400" y="152400"/>
            <a:ext cx="8861802" cy="6553200"/>
          </a:xfrm>
          <a:prstGeom prst="roundRect">
            <a:avLst>
              <a:gd name="adj" fmla="val 2605"/>
            </a:avLst>
          </a:prstGeom>
          <a:gradFill>
            <a:gsLst>
              <a:gs pos="0">
                <a:schemeClr val="bg1"/>
              </a:gs>
              <a:gs pos="80000">
                <a:schemeClr val="bg1"/>
              </a:gs>
              <a:gs pos="100000">
                <a:schemeClr val="bg1"/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14300" tIns="57150" rIns="114300" bIns="57150"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1529" y="274638"/>
            <a:ext cx="66876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Task Card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95600"/>
            <a:ext cx="82296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00000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1529" y="207819"/>
            <a:ext cx="6535271" cy="1239981"/>
          </a:xfrm>
        </p:spPr>
        <p:txBody>
          <a:bodyPr>
            <a:normAutofit/>
          </a:bodyPr>
          <a:lstStyle/>
          <a:p>
            <a:r>
              <a:rPr lang="en-US" dirty="0" smtClean="0"/>
              <a:t>Tell Your Story</a:t>
            </a:r>
            <a:endParaRPr lang="en-US" sz="2700" dirty="0">
              <a:latin typeface="Berlin Sans FB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7883" y="2209800"/>
          <a:ext cx="8157882" cy="434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86717"/>
                <a:gridCol w="2371165"/>
              </a:tblGrid>
              <a:tr h="30194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Follow the directions below to complete the activity.</a:t>
                      </a:r>
                      <a:endParaRPr lang="en-US" sz="12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7847">
                <a:tc rowSpan="2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Open 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up the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Storyrobe App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Tap  Create</a:t>
                      </a:r>
                      <a: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Story.</a:t>
                      </a:r>
                      <a:b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Tap Photo Library </a:t>
                      </a:r>
                      <a: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to choose photos for your story.  Choose at least 3 photos.</a:t>
                      </a:r>
                      <a:b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Pts val="900"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dirty="0" smtClean="0"/>
                        <a:t>Tap</a:t>
                      </a:r>
                      <a:r>
                        <a:rPr lang="en-US" sz="1100" baseline="0" dirty="0" smtClean="0"/>
                        <a:t> Record Story.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Pts val="900"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baseline="0" dirty="0" smtClean="0"/>
                        <a:t>Tap Record when you are ready to begin narration.  While you are recording tap Next Image to go to the next image in your story.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Pts val="900"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baseline="0" dirty="0" smtClean="0"/>
                        <a:t>When complete, tap stop.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Pts val="900"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baseline="0" dirty="0" smtClean="0"/>
                        <a:t>Enter a name for your story and tap create video to process your story into a movie.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Pts val="900"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baseline="0" dirty="0" smtClean="0"/>
                        <a:t>Once movie is created tap your story title and then view story.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Pts val="900"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baseline="0" dirty="0" smtClean="0"/>
                        <a:t>Story is saved inside of Photos.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Pts val="900"/>
                        <a:buFont typeface="+mj-lt"/>
                        <a:buAutoNum type="arabicPeriod"/>
                        <a:tabLst/>
                        <a:defRPr/>
                      </a:pPr>
                      <a:endParaRPr lang="en-US" sz="1100" dirty="0" smtClean="0"/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900"/>
                        <a:buFont typeface="+mj-lt"/>
                        <a:buAutoNum type="arabicPeriod"/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endParaRPr lang="en-US" sz="1400" baseline="0" dirty="0" smtClean="0"/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13603">
                <a:tc vMerge="1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900"/>
                        <a:buFont typeface="+mj-lt"/>
                        <a:buNone/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900"/>
                        <a:buFont typeface="+mj-lt"/>
                        <a:buNone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REQUIRED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APPS: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Arial" pitchFamily="34" charset="0"/>
                        <a:buChar char="•"/>
                      </a:pP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Storyrobe (Free)</a:t>
                      </a:r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1" name="Picture 10" descr="comic touch l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32794"/>
            <a:ext cx="1066800" cy="105285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4800" y="1216969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Storyrobe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1752600" y="1447800"/>
            <a:ext cx="701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Create a 6 sentence story using photos from your photo library on the ipad. </a:t>
            </a:r>
          </a:p>
        </p:txBody>
      </p:sp>
      <p:pic>
        <p:nvPicPr>
          <p:cNvPr id="15" name="Picture 14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841756" y="2667000"/>
            <a:ext cx="1684775" cy="25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padtaskcard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ipadtaskcards</Template>
  <TotalTime>0</TotalTime>
  <Words>46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ipadtaskcards</vt:lpstr>
      <vt:lpstr>Tell Your Story</vt:lpstr>
    </vt:vector>
  </TitlesOfParts>
  <Company>Calcasieu Parish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Tell Your Story</dc:title>
  <dc:creator>User</dc:creator>
  <cp:lastModifiedBy>User</cp:lastModifiedBy>
  <cp:revision>1</cp:revision>
  <dcterms:created xsi:type="dcterms:W3CDTF">2011-05-12T13:58:52Z</dcterms:created>
  <dcterms:modified xsi:type="dcterms:W3CDTF">2011-05-12T13:59:09Z</dcterms:modified>
</cp:coreProperties>
</file>